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85014" autoAdjust="0"/>
  </p:normalViewPr>
  <p:slideViewPr>
    <p:cSldViewPr>
      <p:cViewPr varScale="1">
        <p:scale>
          <a:sx n="50" d="100"/>
          <a:sy n="50" d="100"/>
        </p:scale>
        <p:origin x="221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80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31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47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7.png"/><Relationship Id="rId7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47.png"/><Relationship Id="rId21" Type="http://schemas.openxmlformats.org/officeDocument/2006/relationships/image" Target="../media/image109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27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31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7.png"/><Relationship Id="rId7" Type="http://schemas.openxmlformats.org/officeDocument/2006/relationships/image" Target="../media/image9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113.png"/><Relationship Id="rId4" Type="http://schemas.openxmlformats.org/officeDocument/2006/relationships/image" Target="../media/image31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7.png"/><Relationship Id="rId7" Type="http://schemas.openxmlformats.org/officeDocument/2006/relationships/image" Target="../media/image1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5.png"/><Relationship Id="rId4" Type="http://schemas.openxmlformats.org/officeDocument/2006/relationships/image" Target="../media/image31.png"/><Relationship Id="rId9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1.png"/><Relationship Id="rId7" Type="http://schemas.openxmlformats.org/officeDocument/2006/relationships/image" Target="../media/image1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8.png"/><Relationship Id="rId18" Type="http://schemas.openxmlformats.org/officeDocument/2006/relationships/image" Target="../media/image142.png"/><Relationship Id="rId3" Type="http://schemas.openxmlformats.org/officeDocument/2006/relationships/image" Target="../media/image129.png"/><Relationship Id="rId21" Type="http://schemas.openxmlformats.org/officeDocument/2006/relationships/image" Target="../media/image145.png"/><Relationship Id="rId7" Type="http://schemas.openxmlformats.org/officeDocument/2006/relationships/image" Target="../media/image133.png"/><Relationship Id="rId12" Type="http://schemas.openxmlformats.org/officeDocument/2006/relationships/image" Target="../media/image137.png"/><Relationship Id="rId17" Type="http://schemas.openxmlformats.org/officeDocument/2006/relationships/image" Target="../media/image141.png"/><Relationship Id="rId2" Type="http://schemas.openxmlformats.org/officeDocument/2006/relationships/image" Target="../media/image128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23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3" Type="http://schemas.openxmlformats.org/officeDocument/2006/relationships/image" Target="../media/image147.png"/><Relationship Id="rId21" Type="http://schemas.openxmlformats.org/officeDocument/2006/relationships/image" Target="../media/image158.png"/><Relationship Id="rId7" Type="http://schemas.openxmlformats.org/officeDocument/2006/relationships/image" Target="../media/image148.png"/><Relationship Id="rId12" Type="http://schemas.openxmlformats.org/officeDocument/2006/relationships/image" Target="../media/image132.png"/><Relationship Id="rId17" Type="http://schemas.openxmlformats.org/officeDocument/2006/relationships/image" Target="../media/image154.png"/><Relationship Id="rId2" Type="http://schemas.openxmlformats.org/officeDocument/2006/relationships/image" Target="../media/image146.png"/><Relationship Id="rId16" Type="http://schemas.openxmlformats.org/officeDocument/2006/relationships/image" Target="../media/image136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51.png"/><Relationship Id="rId5" Type="http://schemas.openxmlformats.org/officeDocument/2006/relationships/image" Target="../media/image123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19" Type="http://schemas.openxmlformats.org/officeDocument/2006/relationships/image" Target="../media/image156.png"/><Relationship Id="rId4" Type="http://schemas.openxmlformats.org/officeDocument/2006/relationships/image" Target="../media/image128.png"/><Relationship Id="rId9" Type="http://schemas.openxmlformats.org/officeDocument/2006/relationships/image" Target="../media/image149.png"/><Relationship Id="rId14" Type="http://schemas.openxmlformats.org/officeDocument/2006/relationships/image" Target="../media/image134.png"/><Relationship Id="rId22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23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7.png"/><Relationship Id="rId4" Type="http://schemas.openxmlformats.org/officeDocument/2006/relationships/image" Target="../media/image124.png"/><Relationship Id="rId9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1.png"/><Relationship Id="rId7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173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7.png"/><Relationship Id="rId5" Type="http://schemas.openxmlformats.org/officeDocument/2006/relationships/image" Target="../media/image176.png"/><Relationship Id="rId15" Type="http://schemas.openxmlformats.org/officeDocument/2006/relationships/image" Target="../media/image185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27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95.png"/><Relationship Id="rId5" Type="http://schemas.openxmlformats.org/officeDocument/2006/relationships/image" Target="../media/image190.png"/><Relationship Id="rId15" Type="http://schemas.openxmlformats.org/officeDocument/2006/relationships/image" Target="../media/image182.png"/><Relationship Id="rId10" Type="http://schemas.openxmlformats.org/officeDocument/2006/relationships/image" Target="../media/image194.png"/><Relationship Id="rId4" Type="http://schemas.openxmlformats.org/officeDocument/2006/relationships/image" Target="../media/image17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00.png"/><Relationship Id="rId7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205.png"/><Relationship Id="rId5" Type="http://schemas.openxmlformats.org/officeDocument/2006/relationships/image" Target="../media/image182.png"/><Relationship Id="rId10" Type="http://schemas.openxmlformats.org/officeDocument/2006/relationships/image" Target="../media/image204.png"/><Relationship Id="rId4" Type="http://schemas.openxmlformats.org/officeDocument/2006/relationships/image" Target="../media/image17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17.png"/><Relationship Id="rId7" Type="http://schemas.openxmlformats.org/officeDocument/2006/relationships/image" Target="../media/image16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6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183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7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223.png"/><Relationship Id="rId7" Type="http://schemas.openxmlformats.org/officeDocument/2006/relationships/slide" Target="slide29.xm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6.png"/><Relationship Id="rId7" Type="http://schemas.openxmlformats.org/officeDocument/2006/relationships/image" Target="../media/image23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5" Type="http://schemas.openxmlformats.org/officeDocument/2006/relationships/slide" Target="slide26.xml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35.png"/><Relationship Id="rId7" Type="http://schemas.openxmlformats.org/officeDocument/2006/relationships/image" Target="../media/image247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246.png"/><Relationship Id="rId4" Type="http://schemas.openxmlformats.org/officeDocument/2006/relationships/image" Target="../media/image2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2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4.png"/><Relationship Id="rId5" Type="http://schemas.openxmlformats.org/officeDocument/2006/relationships/image" Target="../media/image47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2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791" y="737130"/>
            <a:ext cx="5172142" cy="814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74" cy="26621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9152" y="3535250"/>
            <a:ext cx="4186319" cy="536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3017" y="2170014"/>
            <a:ext cx="5876010" cy="5945686"/>
            <a:chOff x="10303017" y="2170014"/>
            <a:chExt cx="5876010" cy="5945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3017" y="2170014"/>
              <a:ext cx="5876010" cy="59456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0824" y="3221832"/>
            <a:ext cx="3977331" cy="4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3149" y="6448501"/>
            <a:ext cx="3793603" cy="14364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80239" y="4128496"/>
            <a:ext cx="3145710" cy="556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9763" y="1994582"/>
            <a:ext cx="2205453" cy="690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8439" y="2688782"/>
            <a:ext cx="2886482" cy="499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5800" y="3446290"/>
            <a:ext cx="8684509" cy="3697047"/>
            <a:chOff x="5046922" y="3308244"/>
            <a:chExt cx="8684509" cy="36970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6922" y="3308244"/>
              <a:ext cx="8684509" cy="36970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86461" y="3730819"/>
            <a:ext cx="6709060" cy="8349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6461" y="4888524"/>
            <a:ext cx="6709060" cy="8349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6464" y="6014423"/>
            <a:ext cx="6910326" cy="83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655260"/>
            <a:ext cx="6171429" cy="3547871"/>
            <a:chOff x="6057143" y="2655260"/>
            <a:chExt cx="6171429" cy="3547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655260"/>
              <a:ext cx="6171429" cy="35478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4933333"/>
            <a:ext cx="1715572" cy="1482292"/>
            <a:chOff x="6057143" y="4933333"/>
            <a:chExt cx="1715572" cy="1482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4933333"/>
              <a:ext cx="1715572" cy="14822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9430" y="7008982"/>
            <a:ext cx="6189156" cy="702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316" y="1537439"/>
            <a:ext cx="2794167" cy="690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8184" y="5794375"/>
            <a:ext cx="2546490" cy="2074416"/>
            <a:chOff x="8098184" y="5794375"/>
            <a:chExt cx="2546490" cy="20744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8184" y="5794375"/>
              <a:ext cx="2546490" cy="2074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2714743"/>
            <a:ext cx="6171429" cy="1478018"/>
            <a:chOff x="6057143" y="2714743"/>
            <a:chExt cx="6171429" cy="14780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2714743"/>
              <a:ext cx="6171429" cy="14780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2297" y="2876677"/>
            <a:ext cx="5296270" cy="12559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30159" y="5794375"/>
            <a:ext cx="3926286" cy="1733490"/>
            <a:chOff x="11930159" y="5794375"/>
            <a:chExt cx="3926286" cy="1733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0159" y="5794375"/>
              <a:ext cx="3926286" cy="1733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01049" y="5937192"/>
            <a:ext cx="3529842" cy="159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81601" y="4526621"/>
            <a:ext cx="2618935" cy="1156283"/>
            <a:chOff x="2281601" y="4526621"/>
            <a:chExt cx="2618935" cy="11562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1601" y="4526621"/>
              <a:ext cx="2618935" cy="11562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8420" y="4588573"/>
            <a:ext cx="3112814" cy="1057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97553" y="5761692"/>
            <a:ext cx="3926286" cy="1733490"/>
            <a:chOff x="1697553" y="5761692"/>
            <a:chExt cx="3926286" cy="17334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7553" y="5761692"/>
              <a:ext cx="3926286" cy="17334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8412" y="5904511"/>
            <a:ext cx="3553500" cy="1597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79016" y="2714743"/>
            <a:ext cx="1409841" cy="1472419"/>
            <a:chOff x="13079016" y="2714743"/>
            <a:chExt cx="1409841" cy="14724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79016" y="2714743"/>
              <a:ext cx="1409841" cy="14724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76856" y="2533819"/>
            <a:ext cx="583732" cy="1789216"/>
            <a:chOff x="3776856" y="2533819"/>
            <a:chExt cx="583732" cy="17892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76856" y="2533819"/>
              <a:ext cx="583732" cy="178921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19978" y="3150333"/>
            <a:ext cx="999586" cy="5952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43430" y="3175658"/>
            <a:ext cx="912033" cy="5952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81604" y="7660232"/>
            <a:ext cx="2618935" cy="1156283"/>
            <a:chOff x="2281604" y="7660232"/>
            <a:chExt cx="2618935" cy="11562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1604" y="7660232"/>
              <a:ext cx="2618935" cy="115628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8420" y="7722183"/>
            <a:ext cx="3122319" cy="10575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51064" y="4999464"/>
            <a:ext cx="1725370" cy="58216"/>
            <a:chOff x="8251064" y="4999464"/>
            <a:chExt cx="1725370" cy="58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251064" y="4999464"/>
              <a:ext cx="1725370" cy="582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316" y="1537439"/>
            <a:ext cx="2794167" cy="690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06016" y="2702684"/>
            <a:ext cx="4306563" cy="5850372"/>
            <a:chOff x="2306016" y="2702684"/>
            <a:chExt cx="4306563" cy="58503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6016" y="2702684"/>
              <a:ext cx="4306563" cy="58503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8678" y="4660974"/>
            <a:ext cx="4436001" cy="1440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37991" y="4097681"/>
            <a:ext cx="2942845" cy="2471313"/>
            <a:chOff x="11837991" y="4097681"/>
            <a:chExt cx="2942845" cy="2471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7991" y="4097681"/>
              <a:ext cx="2942845" cy="24713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315" y="1544153"/>
            <a:ext cx="1956539" cy="679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994" cy="18742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587"/>
            <a:ext cx="1814713" cy="5282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8877" y="5821830"/>
            <a:ext cx="6373405" cy="547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21524" y="6286581"/>
            <a:ext cx="4323810" cy="4323810"/>
            <a:chOff x="12021524" y="6286581"/>
            <a:chExt cx="4323810" cy="43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1524" y="6286581"/>
              <a:ext cx="4323810" cy="43238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54154"/>
            <a:ext cx="6413697" cy="10793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45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972" y="9365610"/>
            <a:ext cx="410332" cy="514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212" cy="1015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298544"/>
            <a:ext cx="4295749" cy="814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67" y="2607546"/>
            <a:ext cx="5133313" cy="6104737"/>
            <a:chOff x="10422167" y="2607546"/>
            <a:chExt cx="5133313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67" y="6960389"/>
              <a:ext cx="5133313" cy="1751894"/>
              <a:chOff x="10422167" y="6960389"/>
              <a:chExt cx="5133313" cy="175189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50572" y="7169353"/>
                <a:ext cx="2303367" cy="1079358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67" y="6960389"/>
                <a:ext cx="1751894" cy="1751894"/>
                <a:chOff x="10422167" y="6960389"/>
                <a:chExt cx="1751894" cy="175189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422167" y="6960389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67" y="4783967"/>
              <a:ext cx="5133313" cy="1751894"/>
              <a:chOff x="10422167" y="4783967"/>
              <a:chExt cx="5133313" cy="17518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50572" y="4997220"/>
                <a:ext cx="2472215" cy="107935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67" y="4783967"/>
                <a:ext cx="1751894" cy="1751894"/>
                <a:chOff x="10422167" y="4783967"/>
                <a:chExt cx="1751894" cy="175189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422167" y="4783967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67" y="2607546"/>
              <a:ext cx="5133313" cy="1751894"/>
              <a:chOff x="10422167" y="2607546"/>
              <a:chExt cx="5133313" cy="17518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50572" y="2823972"/>
                <a:ext cx="2821224" cy="109205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67" y="2607546"/>
                <a:ext cx="1751894" cy="1751894"/>
                <a:chOff x="10422167" y="2607546"/>
                <a:chExt cx="1751894" cy="175189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67" y="2607546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46972" y="9365610"/>
            <a:ext cx="410333" cy="5149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3408" y="2607546"/>
            <a:ext cx="1604205" cy="1604205"/>
            <a:chOff x="10503408" y="2607546"/>
            <a:chExt cx="1604205" cy="16042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3408" y="6943866"/>
            <a:ext cx="1611393" cy="1611393"/>
            <a:chOff x="10503408" y="6943866"/>
            <a:chExt cx="1611393" cy="16113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02317" y="5018901"/>
            <a:ext cx="1006386" cy="1129818"/>
            <a:chOff x="10802317" y="5018901"/>
            <a:chExt cx="1006386" cy="112981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66488" y="5432335"/>
            <a:ext cx="860253" cy="574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6172907" cy="10158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0134"/>
            <a:ext cx="6539721" cy="81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643365" cy="6545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9686" y="4989398"/>
            <a:ext cx="2596415" cy="2648769"/>
            <a:chOff x="989686" y="4989398"/>
            <a:chExt cx="2596415" cy="26487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686" y="4989398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7054" y="4302834"/>
            <a:ext cx="4697684" cy="4652917"/>
            <a:chOff x="3727054" y="4302834"/>
            <a:chExt cx="4697684" cy="46529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7054" y="4302834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446" y="2457173"/>
            <a:ext cx="5133320" cy="6104737"/>
            <a:chOff x="10256446" y="2457173"/>
            <a:chExt cx="5133320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5133320" cy="1751894"/>
              <a:chOff x="10256446" y="6810016"/>
              <a:chExt cx="5133320" cy="17518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84858" y="7018982"/>
                <a:ext cx="1920034" cy="107935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5133320" cy="1751894"/>
              <a:chOff x="10256446" y="4633595"/>
              <a:chExt cx="5133320" cy="175189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84858" y="4846849"/>
                <a:ext cx="2269043" cy="10729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0256446" y="2457173"/>
              <a:ext cx="5133320" cy="1751894"/>
              <a:chOff x="10256446" y="2457173"/>
              <a:chExt cx="5133320" cy="17518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84858" y="2673601"/>
                <a:ext cx="1997910" cy="1085710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13" name="그룹 1013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0772778" y="2933521"/>
            <a:ext cx="729013" cy="827187"/>
            <a:chOff x="10772778" y="2933521"/>
            <a:chExt cx="729013" cy="8271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24225" y="4970350"/>
            <a:ext cx="1026121" cy="1049632"/>
            <a:chOff x="10624225" y="4970350"/>
            <a:chExt cx="1026121" cy="10496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02935" y="6989699"/>
            <a:ext cx="1468701" cy="1468701"/>
            <a:chOff x="10402935" y="6989699"/>
            <a:chExt cx="1468701" cy="146870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79176" y="5287321"/>
            <a:ext cx="1399901" cy="6349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25239" y="3107725"/>
            <a:ext cx="755501" cy="63492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68096" y="7454211"/>
            <a:ext cx="758701" cy="574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26232" y="1373511"/>
            <a:ext cx="5213740" cy="4329640"/>
            <a:chOff x="9726232" y="1373511"/>
            <a:chExt cx="5213740" cy="432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1906" y="4767877"/>
              <a:ext cx="1734415" cy="99242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7662" y="3956769"/>
              <a:ext cx="4265038" cy="86809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947" y="2116053"/>
              <a:ext cx="1415805" cy="15274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662" y="1304941"/>
              <a:ext cx="2463939" cy="868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9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7231" y="9379438"/>
            <a:ext cx="400132" cy="4205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9205" y="9379438"/>
            <a:ext cx="1745690" cy="4173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6232" y="6316619"/>
            <a:ext cx="6027254" cy="2146942"/>
            <a:chOff x="9726232" y="6316619"/>
            <a:chExt cx="6027254" cy="21469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2320" y="7082645"/>
              <a:ext cx="1472824" cy="14495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7662" y="6248049"/>
              <a:ext cx="5750715" cy="8680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4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5783" y="2607545"/>
            <a:ext cx="3646450" cy="16272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7686" y="4808963"/>
            <a:ext cx="1210950" cy="4926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80623" cy="18822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9777"/>
            <a:ext cx="1814837" cy="517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8877" y="5821830"/>
            <a:ext cx="5909748" cy="545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2961" y="6508504"/>
            <a:ext cx="2905706" cy="3777210"/>
            <a:chOff x="12772961" y="6508504"/>
            <a:chExt cx="2905706" cy="3777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2961" y="6508504"/>
              <a:ext cx="2905706" cy="3777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8537" cy="1295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22972"/>
            <a:ext cx="2735301" cy="974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10" cy="1028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862" cy="10285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472" cy="5745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609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4897" y="635830"/>
            <a:ext cx="3442325" cy="1773377"/>
            <a:chOff x="9994897" y="635830"/>
            <a:chExt cx="3442325" cy="17733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94897" y="635830"/>
              <a:ext cx="3442325" cy="177337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7471" y="892317"/>
            <a:ext cx="3133405" cy="1403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0315" y="1550506"/>
            <a:ext cx="2379948" cy="673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745" y="2465478"/>
            <a:ext cx="2822231" cy="788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8497" y="2465478"/>
            <a:ext cx="2693184" cy="788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411" y="3420992"/>
            <a:ext cx="7384643" cy="18907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9811" y="3382901"/>
            <a:ext cx="6514595" cy="18907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3167" y="5406735"/>
            <a:ext cx="2623642" cy="3465679"/>
            <a:chOff x="5963167" y="5406735"/>
            <a:chExt cx="2623642" cy="34656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3167" y="5406735"/>
              <a:ext cx="2623642" cy="3465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53707" y="6699215"/>
            <a:ext cx="2228487" cy="880719"/>
            <a:chOff x="10153707" y="6699215"/>
            <a:chExt cx="2228487" cy="88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3707" y="6699215"/>
              <a:ext cx="2228487" cy="88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2816" y="6556981"/>
            <a:ext cx="2942845" cy="1165187"/>
            <a:chOff x="13292816" y="6556981"/>
            <a:chExt cx="2942845" cy="11651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92816" y="6556981"/>
              <a:ext cx="2942845" cy="11651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4354" y="573419"/>
              <a:ext cx="3383472" cy="5745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544" y="519452"/>
              <a:ext cx="643366" cy="6609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449" y="2140573"/>
            <a:ext cx="6429547" cy="68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354" y="573419"/>
              <a:ext cx="3383472" cy="5745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44" y="519452"/>
              <a:ext cx="643366" cy="660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9259" y="7361049"/>
            <a:ext cx="6175470" cy="1222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795" cy="5761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60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497" y="1620573"/>
            <a:ext cx="7842107" cy="10809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401" y="3115818"/>
            <a:ext cx="1007826" cy="484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36856" y="4080434"/>
            <a:ext cx="3629690" cy="3147622"/>
            <a:chOff x="3136856" y="4080434"/>
            <a:chExt cx="3629690" cy="3147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6856" y="4080434"/>
              <a:ext cx="3629690" cy="3147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8584" y="2006821"/>
            <a:ext cx="2451449" cy="3268599"/>
            <a:chOff x="9588584" y="2006821"/>
            <a:chExt cx="2451449" cy="32685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8584" y="2006821"/>
              <a:ext cx="2451449" cy="32685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77676" y="7439181"/>
            <a:ext cx="1737538" cy="611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9347" y="2006821"/>
            <a:ext cx="3269385" cy="3269385"/>
            <a:chOff x="12219347" y="2006821"/>
            <a:chExt cx="3269385" cy="32693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219347" y="2006821"/>
              <a:ext cx="3269385" cy="32693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9044" y="5588670"/>
            <a:ext cx="2459079" cy="3278772"/>
            <a:chOff x="8359044" y="5588670"/>
            <a:chExt cx="2459079" cy="3278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9044" y="5588670"/>
              <a:ext cx="2459079" cy="32787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3009" y="6224480"/>
            <a:ext cx="3272677" cy="2013248"/>
            <a:chOff x="10583009" y="6224480"/>
            <a:chExt cx="3272677" cy="20132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0583009" y="6224480"/>
              <a:ext cx="3272677" cy="2013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04979" y="5594765"/>
            <a:ext cx="2514739" cy="3272677"/>
            <a:chOff x="13604979" y="5594765"/>
            <a:chExt cx="2514739" cy="3272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04979" y="5594765"/>
              <a:ext cx="2514739" cy="327267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8619" y="8833509"/>
            <a:ext cx="2137413" cy="10345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54980" y="8825233"/>
            <a:ext cx="2137414" cy="10961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57171" y="8825233"/>
            <a:ext cx="2137414" cy="10345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35838" y="1117214"/>
            <a:ext cx="2051699" cy="10345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65838" y="1117214"/>
            <a:ext cx="2051699" cy="1034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4539"/>
            <a:ext cx="1814828" cy="802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371" y="1930100"/>
            <a:ext cx="7611990" cy="2296771"/>
          </a:xfrm>
          <a:prstGeom prst="rect">
            <a:avLst/>
          </a:prstGeom>
        </p:spPr>
      </p:pic>
      <p:sp>
        <p:nvSpPr>
          <p:cNvPr id="12" name="타원 11">
            <a:hlinkClick r:id="rId5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hlinkClick r:id="rId6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7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61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9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4539"/>
            <a:ext cx="1814828" cy="511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364" cy="917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61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9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4539"/>
            <a:ext cx="1814828" cy="511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726" cy="917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7527" y="4014314"/>
            <a:ext cx="8236404" cy="2376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7737" y="1105807"/>
            <a:ext cx="4695979" cy="8097700"/>
            <a:chOff x="4217737" y="1105807"/>
            <a:chExt cx="4695979" cy="809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7737" y="1105807"/>
              <a:ext cx="4695979" cy="8097700"/>
            </a:xfrm>
            <a:prstGeom prst="rect">
              <a:avLst/>
            </a:prstGeom>
          </p:spPr>
        </p:pic>
      </p:grpSp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59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466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2377"/>
            <a:ext cx="1814809" cy="5308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460" cy="909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324" y="3248224"/>
            <a:ext cx="5690157" cy="10399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7359" y="5371981"/>
            <a:ext cx="5967719" cy="6590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2656" y="3676785"/>
            <a:ext cx="1924662" cy="545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6502" y="7215467"/>
            <a:ext cx="8642757" cy="6590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9321" y="6805954"/>
            <a:ext cx="5385100" cy="1039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321" y="5171986"/>
            <a:ext cx="4936605" cy="10399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325" y="8573592"/>
            <a:ext cx="4135139" cy="10399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17753" y="8788153"/>
            <a:ext cx="8397424" cy="545891"/>
          </a:xfrm>
          <a:prstGeom prst="rect">
            <a:avLst/>
          </a:prstGeom>
        </p:spPr>
      </p:pic>
      <p:sp>
        <p:nvSpPr>
          <p:cNvPr id="19" name="타원 18">
            <a:hlinkClick r:id="rId15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0440385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7030" y="5793077"/>
            <a:ext cx="5829329" cy="671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72931" y="7202138"/>
            <a:ext cx="3354571" cy="3083576"/>
            <a:chOff x="11672931" y="7202138"/>
            <a:chExt cx="3354571" cy="30835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2931" y="7202138"/>
              <a:ext cx="3354571" cy="30835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59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466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2377"/>
            <a:ext cx="1814809" cy="5308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8003" cy="909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80528" cy="4293051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98" y="846852"/>
            <a:ext cx="16414881" cy="7809193"/>
            <a:chOff x="49819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19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135846" cy="569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7219" y="9379438"/>
            <a:ext cx="404501" cy="42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56112" y="5707046"/>
            <a:ext cx="8099051" cy="10903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25502" y="3449943"/>
            <a:ext cx="2904296" cy="21283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44634" y="2947087"/>
            <a:ext cx="4117804" cy="28861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16351" y="3583923"/>
            <a:ext cx="791796" cy="4973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10762" y="3178172"/>
            <a:ext cx="837843" cy="4973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54611" y="7042081"/>
            <a:ext cx="8107699" cy="6846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6213" y="4437510"/>
            <a:ext cx="337569" cy="290309"/>
            <a:chOff x="8916213" y="4437510"/>
            <a:chExt cx="337569" cy="290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916213" y="4437510"/>
              <a:ext cx="337569" cy="2903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738" y="846852"/>
            <a:ext cx="16414881" cy="7809193"/>
            <a:chOff x="66873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73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1135846" cy="569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7219" y="9379438"/>
            <a:ext cx="399162" cy="420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5525" y="4057487"/>
            <a:ext cx="4801146" cy="1841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0869" y="6692403"/>
            <a:ext cx="4469155" cy="8138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41148" y="2094306"/>
            <a:ext cx="3977331" cy="46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1917" y="4911793"/>
            <a:ext cx="3850374" cy="8138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4126" y="4725131"/>
            <a:ext cx="3606167" cy="5361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2697" y="2915612"/>
            <a:ext cx="3567976" cy="536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738" y="846852"/>
            <a:ext cx="16414881" cy="7809193"/>
            <a:chOff x="66873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73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4122" y="6611427"/>
            <a:ext cx="2891660" cy="8138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3639" y="2187981"/>
            <a:ext cx="3924562" cy="44539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3297" y="4171780"/>
            <a:ext cx="4063596" cy="8121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7983" y="3786587"/>
            <a:ext cx="3145229" cy="5159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6668" y="4360944"/>
            <a:ext cx="4941757" cy="124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92"/>
            <a:ext cx="2205453" cy="690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45841" y="3947997"/>
            <a:ext cx="4209956" cy="2528309"/>
            <a:chOff x="4045841" y="3947997"/>
            <a:chExt cx="4209956" cy="2528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5841" y="3947997"/>
              <a:ext cx="4209956" cy="2528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302" y="3935299"/>
            <a:ext cx="4392557" cy="2528309"/>
            <a:chOff x="9650302" y="3935299"/>
            <a:chExt cx="4392557" cy="252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302" y="3935299"/>
              <a:ext cx="4392557" cy="25283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4118" y="6643106"/>
            <a:ext cx="4936577" cy="6716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5334" y="6643106"/>
            <a:ext cx="3853281" cy="6716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98668" y="7164239"/>
            <a:ext cx="3724425" cy="49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92"/>
            <a:ext cx="2205453" cy="690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68063" y="3532134"/>
            <a:ext cx="1566248" cy="2091247"/>
            <a:chOff x="3868063" y="3532134"/>
            <a:chExt cx="1566248" cy="20912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063" y="3532134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3913" y="5833716"/>
            <a:ext cx="2830398" cy="1699809"/>
            <a:chOff x="2603913" y="5833716"/>
            <a:chExt cx="2830398" cy="16998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913" y="5833716"/>
              <a:ext cx="2830398" cy="1699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33140" y="3532134"/>
            <a:ext cx="2554049" cy="3987900"/>
            <a:chOff x="5733140" y="3532134"/>
            <a:chExt cx="2554049" cy="39879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3140" y="3532134"/>
              <a:ext cx="2554049" cy="39879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439" y="2688782"/>
            <a:ext cx="3089377" cy="4999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5685" y="3775652"/>
            <a:ext cx="4001319" cy="35184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72477" y="3813744"/>
            <a:ext cx="3131643" cy="27417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20763" y="7411620"/>
            <a:ext cx="3172539" cy="5326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80042" y="5235177"/>
            <a:ext cx="3465044" cy="58959"/>
            <a:chOff x="10980042" y="5235177"/>
            <a:chExt cx="3465044" cy="58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0980042" y="5235177"/>
              <a:ext cx="3465044" cy="58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6483" y="5975084"/>
            <a:ext cx="471694" cy="708537"/>
            <a:chOff x="10766483" y="5975084"/>
            <a:chExt cx="471694" cy="7085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66483" y="5975084"/>
              <a:ext cx="471694" cy="708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42808" y="4788589"/>
            <a:ext cx="471694" cy="708537"/>
            <a:chOff x="16042808" y="4788589"/>
            <a:chExt cx="471694" cy="708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42808" y="4788589"/>
              <a:ext cx="471694" cy="7085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205453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9785" y="3352220"/>
            <a:ext cx="3977331" cy="46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8439" y="2688782"/>
            <a:ext cx="2886482" cy="499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9743" y="5991197"/>
            <a:ext cx="2614279" cy="7584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4673" y="5189044"/>
            <a:ext cx="2723434" cy="556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84673" y="4017035"/>
            <a:ext cx="2555872" cy="5566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9313" y="4645960"/>
            <a:ext cx="4556003" cy="12528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3906" y="7952402"/>
            <a:ext cx="3971251" cy="662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2022-08-24T09:27:43Z</dcterms:created>
  <dcterms:modified xsi:type="dcterms:W3CDTF">2022-08-24T02:45:59Z</dcterms:modified>
</cp:coreProperties>
</file>